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8" r:id="rId11"/>
    <p:sldId id="265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4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Здоровый образ жизни</c:v>
                </c:pt>
                <c:pt idx="1">
                  <c:v>Экология</c:v>
                </c:pt>
                <c:pt idx="2">
                  <c:v>Наследственность</c:v>
                </c:pt>
                <c:pt idx="3">
                  <c:v>Медицина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0.25</c:v>
                </c:pt>
                <c:pt idx="2">
                  <c:v>0.15000000000000016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D9BCDE-9CFE-4DBF-A94B-2A3E16EB3DC2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67DE32A-9899-47E1-BED4-39D6F27EB79E}">
      <dgm:prSet phldrT="[Текст]"/>
      <dgm:spPr>
        <a:ln w="38100"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ЗОЖ</a:t>
          </a:r>
          <a:endParaRPr lang="ru-RU" b="1" dirty="0">
            <a:solidFill>
              <a:schemeClr val="tx1"/>
            </a:solidFill>
          </a:endParaRPr>
        </a:p>
      </dgm:t>
    </dgm:pt>
    <dgm:pt modelId="{7372169F-4425-4593-AF28-0400A8D7682E}" type="parTrans" cxnId="{046EC268-F8FB-4399-9F9F-BFDB962CFDED}">
      <dgm:prSet/>
      <dgm:spPr/>
      <dgm:t>
        <a:bodyPr/>
        <a:lstStyle/>
        <a:p>
          <a:endParaRPr lang="ru-RU"/>
        </a:p>
      </dgm:t>
    </dgm:pt>
    <dgm:pt modelId="{4C0CE8EA-A97C-49B0-9A52-3800497B14AD}" type="sibTrans" cxnId="{046EC268-F8FB-4399-9F9F-BFDB962CFDED}">
      <dgm:prSet/>
      <dgm:spPr/>
      <dgm:t>
        <a:bodyPr/>
        <a:lstStyle/>
        <a:p>
          <a:endParaRPr lang="ru-RU"/>
        </a:p>
      </dgm:t>
    </dgm:pt>
    <dgm:pt modelId="{FBAA4795-1A06-428B-9FAF-FB009FAD90BF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Режим дня</a:t>
          </a:r>
          <a:endParaRPr lang="ru-RU" sz="2000" b="1" dirty="0">
            <a:solidFill>
              <a:schemeClr val="tx1"/>
            </a:solidFill>
          </a:endParaRPr>
        </a:p>
      </dgm:t>
    </dgm:pt>
    <dgm:pt modelId="{BA0518EC-673C-4ADD-A1AB-42C22ADAB4B6}" type="parTrans" cxnId="{28A8B959-59CD-463B-AE1D-FD48852EBC55}">
      <dgm:prSet/>
      <dgm:spPr/>
      <dgm:t>
        <a:bodyPr/>
        <a:lstStyle/>
        <a:p>
          <a:endParaRPr lang="ru-RU"/>
        </a:p>
      </dgm:t>
    </dgm:pt>
    <dgm:pt modelId="{C3D53901-1454-45A4-A35A-C160F61A782C}" type="sibTrans" cxnId="{28A8B959-59CD-463B-AE1D-FD48852EBC55}">
      <dgm:prSet/>
      <dgm:spPr/>
      <dgm:t>
        <a:bodyPr/>
        <a:lstStyle/>
        <a:p>
          <a:endParaRPr lang="ru-RU"/>
        </a:p>
      </dgm:t>
    </dgm:pt>
    <dgm:pt modelId="{89AAB45B-5A74-440B-B5AE-01ED190D4512}">
      <dgm:prSet phldrT="[Текст]" custT="1"/>
      <dgm:spPr>
        <a:solidFill>
          <a:srgbClr val="07A90B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Свежий воздух</a:t>
          </a:r>
          <a:endParaRPr lang="ru-RU" sz="1800" b="1" dirty="0">
            <a:solidFill>
              <a:schemeClr val="tx1"/>
            </a:solidFill>
          </a:endParaRPr>
        </a:p>
      </dgm:t>
    </dgm:pt>
    <dgm:pt modelId="{9FC95F76-3183-44E9-8B96-5B44CE5A0560}" type="parTrans" cxnId="{E41F6D95-CF5C-4794-8C97-54EAC1D9B915}">
      <dgm:prSet/>
      <dgm:spPr/>
      <dgm:t>
        <a:bodyPr/>
        <a:lstStyle/>
        <a:p>
          <a:endParaRPr lang="ru-RU"/>
        </a:p>
      </dgm:t>
    </dgm:pt>
    <dgm:pt modelId="{884FC28D-7CB5-4852-AF32-720486B4E28E}" type="sibTrans" cxnId="{E41F6D95-CF5C-4794-8C97-54EAC1D9B915}">
      <dgm:prSet/>
      <dgm:spPr/>
      <dgm:t>
        <a:bodyPr/>
        <a:lstStyle/>
        <a:p>
          <a:endParaRPr lang="ru-RU"/>
        </a:p>
      </dgm:t>
    </dgm:pt>
    <dgm:pt modelId="{71B3DC59-6B70-48B5-BA45-B35D56F966C0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Отсутствие вредных привычек</a:t>
          </a:r>
          <a:endParaRPr lang="ru-RU" b="1" dirty="0">
            <a:solidFill>
              <a:schemeClr val="tx1"/>
            </a:solidFill>
          </a:endParaRPr>
        </a:p>
      </dgm:t>
    </dgm:pt>
    <dgm:pt modelId="{4CA30FC8-24B7-4294-B388-1F98D4421ABB}" type="parTrans" cxnId="{33BB0B1F-E4E6-45F4-827B-AA03E747B1EB}">
      <dgm:prSet/>
      <dgm:spPr/>
      <dgm:t>
        <a:bodyPr/>
        <a:lstStyle/>
        <a:p>
          <a:endParaRPr lang="ru-RU"/>
        </a:p>
      </dgm:t>
    </dgm:pt>
    <dgm:pt modelId="{3B89F078-476C-4070-944F-8150F0CBFE90}" type="sibTrans" cxnId="{33BB0B1F-E4E6-45F4-827B-AA03E747B1EB}">
      <dgm:prSet/>
      <dgm:spPr/>
      <dgm:t>
        <a:bodyPr/>
        <a:lstStyle/>
        <a:p>
          <a:endParaRPr lang="ru-RU"/>
        </a:p>
      </dgm:t>
    </dgm:pt>
    <dgm:pt modelId="{53CF8268-055E-40FA-97D9-089845BAED3B}">
      <dgm:prSet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b="1" dirty="0" err="1" smtClean="0">
              <a:solidFill>
                <a:schemeClr val="tx1"/>
              </a:solidFill>
            </a:rPr>
            <a:t>Здоро-вый</a:t>
          </a:r>
          <a:r>
            <a:rPr lang="ru-RU" sz="1800" b="1" dirty="0" smtClean="0">
              <a:solidFill>
                <a:schemeClr val="tx1"/>
              </a:solidFill>
            </a:rPr>
            <a:t> сон</a:t>
          </a:r>
          <a:endParaRPr lang="ru-RU" sz="1800" b="1" dirty="0">
            <a:solidFill>
              <a:schemeClr val="tx1"/>
            </a:solidFill>
          </a:endParaRPr>
        </a:p>
      </dgm:t>
    </dgm:pt>
    <dgm:pt modelId="{202E0ED2-E342-4263-9190-BDE50C21F7C8}" type="parTrans" cxnId="{455C6BFF-519F-4B58-A55D-7973FA4FD020}">
      <dgm:prSet/>
      <dgm:spPr/>
      <dgm:t>
        <a:bodyPr/>
        <a:lstStyle/>
        <a:p>
          <a:endParaRPr lang="ru-RU"/>
        </a:p>
      </dgm:t>
    </dgm:pt>
    <dgm:pt modelId="{8831CD63-1E0E-4E1F-89ED-F76E18432A8E}" type="sibTrans" cxnId="{455C6BFF-519F-4B58-A55D-7973FA4FD020}">
      <dgm:prSet/>
      <dgm:spPr/>
      <dgm:t>
        <a:bodyPr/>
        <a:lstStyle/>
        <a:p>
          <a:endParaRPr lang="ru-RU"/>
        </a:p>
      </dgm:t>
    </dgm:pt>
    <dgm:pt modelId="{4F7E838A-2124-4694-B038-6F3199F7D327}">
      <dgm:prSet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err="1" smtClean="0">
              <a:solidFill>
                <a:schemeClr val="tx1"/>
              </a:solidFill>
            </a:rPr>
            <a:t>Правиль-ное</a:t>
          </a:r>
          <a:r>
            <a:rPr lang="ru-RU" sz="1600" b="1" dirty="0" smtClean="0">
              <a:solidFill>
                <a:schemeClr val="tx1"/>
              </a:solidFill>
            </a:rPr>
            <a:t> питание</a:t>
          </a:r>
          <a:endParaRPr lang="ru-RU" sz="1600" b="1" dirty="0">
            <a:solidFill>
              <a:schemeClr val="tx1"/>
            </a:solidFill>
          </a:endParaRPr>
        </a:p>
      </dgm:t>
    </dgm:pt>
    <dgm:pt modelId="{31A8F014-7F29-4445-A850-0181E6F77CF8}" type="parTrans" cxnId="{17E39E84-9E8E-4602-A67D-DF688C781BE8}">
      <dgm:prSet/>
      <dgm:spPr/>
      <dgm:t>
        <a:bodyPr/>
        <a:lstStyle/>
        <a:p>
          <a:endParaRPr lang="ru-RU"/>
        </a:p>
      </dgm:t>
    </dgm:pt>
    <dgm:pt modelId="{37FA6F36-5D79-446D-BAC2-78D31D7E1490}" type="sibTrans" cxnId="{17E39E84-9E8E-4602-A67D-DF688C781BE8}">
      <dgm:prSet/>
      <dgm:spPr/>
      <dgm:t>
        <a:bodyPr/>
        <a:lstStyle/>
        <a:p>
          <a:endParaRPr lang="ru-RU"/>
        </a:p>
      </dgm:t>
    </dgm:pt>
    <dgm:pt modelId="{3933245E-9CF5-4110-A134-06BD7D989F93}">
      <dgm:prSet custT="1"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err="1" smtClean="0">
              <a:solidFill>
                <a:schemeClr val="tx1"/>
              </a:solidFill>
            </a:rPr>
            <a:t>Физ-ая</a:t>
          </a:r>
          <a:endParaRPr lang="ru-RU" sz="1600" b="1" dirty="0" smtClean="0">
            <a:solidFill>
              <a:schemeClr val="tx1"/>
            </a:solidFill>
          </a:endParaRPr>
        </a:p>
        <a:p>
          <a:r>
            <a:rPr lang="ru-RU" sz="1600" b="1" dirty="0" err="1" smtClean="0">
              <a:solidFill>
                <a:schemeClr val="tx1"/>
              </a:solidFill>
            </a:rPr>
            <a:t>активнос-ть</a:t>
          </a:r>
          <a:endParaRPr lang="ru-RU" sz="1600" b="1" dirty="0">
            <a:solidFill>
              <a:schemeClr val="tx1"/>
            </a:solidFill>
          </a:endParaRPr>
        </a:p>
      </dgm:t>
    </dgm:pt>
    <dgm:pt modelId="{24D49266-72CC-45EB-87DA-94C2E646B05E}" type="parTrans" cxnId="{5B603E48-09E6-44B9-84C0-621171E40378}">
      <dgm:prSet/>
      <dgm:spPr/>
      <dgm:t>
        <a:bodyPr/>
        <a:lstStyle/>
        <a:p>
          <a:endParaRPr lang="ru-RU"/>
        </a:p>
      </dgm:t>
    </dgm:pt>
    <dgm:pt modelId="{368A5F9E-9538-424B-A6F3-F8B07DBE83A5}" type="sibTrans" cxnId="{5B603E48-09E6-44B9-84C0-621171E40378}">
      <dgm:prSet/>
      <dgm:spPr/>
      <dgm:t>
        <a:bodyPr/>
        <a:lstStyle/>
        <a:p>
          <a:endParaRPr lang="ru-RU"/>
        </a:p>
      </dgm:t>
    </dgm:pt>
    <dgm:pt modelId="{0FD60327-C80C-4F62-8E2A-05B013131293}" type="pres">
      <dgm:prSet presAssocID="{35D9BCDE-9CFE-4DBF-A94B-2A3E16EB3DC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BFB30A-82AC-4971-B744-D4BA865BA290}" type="pres">
      <dgm:prSet presAssocID="{467DE32A-9899-47E1-BED4-39D6F27EB79E}" presName="centerShape" presStyleLbl="node0" presStyleIdx="0" presStyleCnt="1"/>
      <dgm:spPr/>
      <dgm:t>
        <a:bodyPr/>
        <a:lstStyle/>
        <a:p>
          <a:endParaRPr lang="ru-RU"/>
        </a:p>
      </dgm:t>
    </dgm:pt>
    <dgm:pt modelId="{0EEAB2E9-9AEC-48B4-ACAE-60B54B1B3D0B}" type="pres">
      <dgm:prSet presAssocID="{BA0518EC-673C-4ADD-A1AB-42C22ADAB4B6}" presName="Name9" presStyleLbl="parChTrans1D2" presStyleIdx="0" presStyleCnt="6"/>
      <dgm:spPr/>
      <dgm:t>
        <a:bodyPr/>
        <a:lstStyle/>
        <a:p>
          <a:endParaRPr lang="ru-RU"/>
        </a:p>
      </dgm:t>
    </dgm:pt>
    <dgm:pt modelId="{50F8DB25-AA7E-40B7-B925-A18AED8486EA}" type="pres">
      <dgm:prSet presAssocID="{BA0518EC-673C-4ADD-A1AB-42C22ADAB4B6}" presName="connTx" presStyleLbl="parChTrans1D2" presStyleIdx="0" presStyleCnt="6"/>
      <dgm:spPr/>
      <dgm:t>
        <a:bodyPr/>
        <a:lstStyle/>
        <a:p>
          <a:endParaRPr lang="ru-RU"/>
        </a:p>
      </dgm:t>
    </dgm:pt>
    <dgm:pt modelId="{22D4CC08-F232-4BAB-BF1A-FF58924AD0B8}" type="pres">
      <dgm:prSet presAssocID="{FBAA4795-1A06-428B-9FAF-FB009FAD90B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889F4-2CBA-451B-97D8-2ED9DBFB8401}" type="pres">
      <dgm:prSet presAssocID="{202E0ED2-E342-4263-9190-BDE50C21F7C8}" presName="Name9" presStyleLbl="parChTrans1D2" presStyleIdx="1" presStyleCnt="6"/>
      <dgm:spPr/>
      <dgm:t>
        <a:bodyPr/>
        <a:lstStyle/>
        <a:p>
          <a:endParaRPr lang="ru-RU"/>
        </a:p>
      </dgm:t>
    </dgm:pt>
    <dgm:pt modelId="{568C2185-1F3A-4D30-A1B2-57E2E71C9459}" type="pres">
      <dgm:prSet presAssocID="{202E0ED2-E342-4263-9190-BDE50C21F7C8}" presName="connTx" presStyleLbl="parChTrans1D2" presStyleIdx="1" presStyleCnt="6"/>
      <dgm:spPr/>
      <dgm:t>
        <a:bodyPr/>
        <a:lstStyle/>
        <a:p>
          <a:endParaRPr lang="ru-RU"/>
        </a:p>
      </dgm:t>
    </dgm:pt>
    <dgm:pt modelId="{121989F4-D393-4018-AD7C-696B38BD38AB}" type="pres">
      <dgm:prSet presAssocID="{53CF8268-055E-40FA-97D9-089845BAED3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F2DCA-F4C4-4C68-AB36-8A093A280D65}" type="pres">
      <dgm:prSet presAssocID="{31A8F014-7F29-4445-A850-0181E6F77CF8}" presName="Name9" presStyleLbl="parChTrans1D2" presStyleIdx="2" presStyleCnt="6"/>
      <dgm:spPr/>
      <dgm:t>
        <a:bodyPr/>
        <a:lstStyle/>
        <a:p>
          <a:endParaRPr lang="ru-RU"/>
        </a:p>
      </dgm:t>
    </dgm:pt>
    <dgm:pt modelId="{DC746F5D-DE64-490F-9F04-54457064EAE8}" type="pres">
      <dgm:prSet presAssocID="{31A8F014-7F29-4445-A850-0181E6F77CF8}" presName="connTx" presStyleLbl="parChTrans1D2" presStyleIdx="2" presStyleCnt="6"/>
      <dgm:spPr/>
      <dgm:t>
        <a:bodyPr/>
        <a:lstStyle/>
        <a:p>
          <a:endParaRPr lang="ru-RU"/>
        </a:p>
      </dgm:t>
    </dgm:pt>
    <dgm:pt modelId="{33A2FF18-2C58-4B29-BBE1-4EF0A21AAACD}" type="pres">
      <dgm:prSet presAssocID="{4F7E838A-2124-4694-B038-6F3199F7D32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ED170-71A1-4C02-9E81-35CE11363835}" type="pres">
      <dgm:prSet presAssocID="{24D49266-72CC-45EB-87DA-94C2E646B05E}" presName="Name9" presStyleLbl="parChTrans1D2" presStyleIdx="3" presStyleCnt="6"/>
      <dgm:spPr/>
      <dgm:t>
        <a:bodyPr/>
        <a:lstStyle/>
        <a:p>
          <a:endParaRPr lang="ru-RU"/>
        </a:p>
      </dgm:t>
    </dgm:pt>
    <dgm:pt modelId="{46627007-1E7E-453C-887B-3AA21E6B0EA1}" type="pres">
      <dgm:prSet presAssocID="{24D49266-72CC-45EB-87DA-94C2E646B05E}" presName="connTx" presStyleLbl="parChTrans1D2" presStyleIdx="3" presStyleCnt="6"/>
      <dgm:spPr/>
      <dgm:t>
        <a:bodyPr/>
        <a:lstStyle/>
        <a:p>
          <a:endParaRPr lang="ru-RU"/>
        </a:p>
      </dgm:t>
    </dgm:pt>
    <dgm:pt modelId="{8CC5196B-FD5C-49D9-AB42-E4530EBD4709}" type="pres">
      <dgm:prSet presAssocID="{3933245E-9CF5-4110-A134-06BD7D989F9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7BD96-580F-4857-BE45-EF3745EB8A9A}" type="pres">
      <dgm:prSet presAssocID="{9FC95F76-3183-44E9-8B96-5B44CE5A0560}" presName="Name9" presStyleLbl="parChTrans1D2" presStyleIdx="4" presStyleCnt="6"/>
      <dgm:spPr/>
      <dgm:t>
        <a:bodyPr/>
        <a:lstStyle/>
        <a:p>
          <a:endParaRPr lang="ru-RU"/>
        </a:p>
      </dgm:t>
    </dgm:pt>
    <dgm:pt modelId="{9944AFCF-2BC0-49C1-B2AB-B156F4896D22}" type="pres">
      <dgm:prSet presAssocID="{9FC95F76-3183-44E9-8B96-5B44CE5A0560}" presName="connTx" presStyleLbl="parChTrans1D2" presStyleIdx="4" presStyleCnt="6"/>
      <dgm:spPr/>
      <dgm:t>
        <a:bodyPr/>
        <a:lstStyle/>
        <a:p>
          <a:endParaRPr lang="ru-RU"/>
        </a:p>
      </dgm:t>
    </dgm:pt>
    <dgm:pt modelId="{F0091383-DA4B-4F3A-BE77-BD8584BE7E47}" type="pres">
      <dgm:prSet presAssocID="{89AAB45B-5A74-440B-B5AE-01ED190D451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D57CA-82B6-4E30-8B84-1E329AED14D5}" type="pres">
      <dgm:prSet presAssocID="{4CA30FC8-24B7-4294-B388-1F98D4421ABB}" presName="Name9" presStyleLbl="parChTrans1D2" presStyleIdx="5" presStyleCnt="6"/>
      <dgm:spPr/>
      <dgm:t>
        <a:bodyPr/>
        <a:lstStyle/>
        <a:p>
          <a:endParaRPr lang="ru-RU"/>
        </a:p>
      </dgm:t>
    </dgm:pt>
    <dgm:pt modelId="{6E554DFA-61AA-4A75-B569-748BF2D59A3B}" type="pres">
      <dgm:prSet presAssocID="{4CA30FC8-24B7-4294-B388-1F98D4421ABB}" presName="connTx" presStyleLbl="parChTrans1D2" presStyleIdx="5" presStyleCnt="6"/>
      <dgm:spPr/>
      <dgm:t>
        <a:bodyPr/>
        <a:lstStyle/>
        <a:p>
          <a:endParaRPr lang="ru-RU"/>
        </a:p>
      </dgm:t>
    </dgm:pt>
    <dgm:pt modelId="{0F92E45C-25D5-40B8-95E3-37DDB81D5D5A}" type="pres">
      <dgm:prSet presAssocID="{71B3DC59-6B70-48B5-BA45-B35D56F966C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7602F7-A8DC-4992-A49E-018AE8C4F474}" type="presOf" srcId="{31A8F014-7F29-4445-A850-0181E6F77CF8}" destId="{5ECF2DCA-F4C4-4C68-AB36-8A093A280D65}" srcOrd="0" destOrd="0" presId="urn:microsoft.com/office/officeart/2005/8/layout/radial1"/>
    <dgm:cxn modelId="{28A8B959-59CD-463B-AE1D-FD48852EBC55}" srcId="{467DE32A-9899-47E1-BED4-39D6F27EB79E}" destId="{FBAA4795-1A06-428B-9FAF-FB009FAD90BF}" srcOrd="0" destOrd="0" parTransId="{BA0518EC-673C-4ADD-A1AB-42C22ADAB4B6}" sibTransId="{C3D53901-1454-45A4-A35A-C160F61A782C}"/>
    <dgm:cxn modelId="{CC38424F-DE78-4EE4-8DBD-33CF0A691D82}" type="presOf" srcId="{FBAA4795-1A06-428B-9FAF-FB009FAD90BF}" destId="{22D4CC08-F232-4BAB-BF1A-FF58924AD0B8}" srcOrd="0" destOrd="0" presId="urn:microsoft.com/office/officeart/2005/8/layout/radial1"/>
    <dgm:cxn modelId="{C5C9BF00-9DF8-4BF3-BBE8-6937A1F58B24}" type="presOf" srcId="{71B3DC59-6B70-48B5-BA45-B35D56F966C0}" destId="{0F92E45C-25D5-40B8-95E3-37DDB81D5D5A}" srcOrd="0" destOrd="0" presId="urn:microsoft.com/office/officeart/2005/8/layout/radial1"/>
    <dgm:cxn modelId="{2003AC79-925A-4276-83D0-502E60E89729}" type="presOf" srcId="{BA0518EC-673C-4ADD-A1AB-42C22ADAB4B6}" destId="{50F8DB25-AA7E-40B7-B925-A18AED8486EA}" srcOrd="1" destOrd="0" presId="urn:microsoft.com/office/officeart/2005/8/layout/radial1"/>
    <dgm:cxn modelId="{3B72EFB0-0D85-4E82-A0D5-3A282AECAE74}" type="presOf" srcId="{4CA30FC8-24B7-4294-B388-1F98D4421ABB}" destId="{6E554DFA-61AA-4A75-B569-748BF2D59A3B}" srcOrd="1" destOrd="0" presId="urn:microsoft.com/office/officeart/2005/8/layout/radial1"/>
    <dgm:cxn modelId="{616F75AF-F78A-4FA2-85CD-2EBC4B06B70B}" type="presOf" srcId="{4F7E838A-2124-4694-B038-6F3199F7D327}" destId="{33A2FF18-2C58-4B29-BBE1-4EF0A21AAACD}" srcOrd="0" destOrd="0" presId="urn:microsoft.com/office/officeart/2005/8/layout/radial1"/>
    <dgm:cxn modelId="{1F9B6980-0F4B-4171-9E4B-4D71EA9A647A}" type="presOf" srcId="{35D9BCDE-9CFE-4DBF-A94B-2A3E16EB3DC2}" destId="{0FD60327-C80C-4F62-8E2A-05B013131293}" srcOrd="0" destOrd="0" presId="urn:microsoft.com/office/officeart/2005/8/layout/radial1"/>
    <dgm:cxn modelId="{108C9B22-CAE5-4035-AB79-2864385B27BF}" type="presOf" srcId="{9FC95F76-3183-44E9-8B96-5B44CE5A0560}" destId="{0F27BD96-580F-4857-BE45-EF3745EB8A9A}" srcOrd="0" destOrd="0" presId="urn:microsoft.com/office/officeart/2005/8/layout/radial1"/>
    <dgm:cxn modelId="{A7A8C997-B0A4-4D6E-9AFB-B89B1D6CC4CA}" type="presOf" srcId="{24D49266-72CC-45EB-87DA-94C2E646B05E}" destId="{BD3ED170-71A1-4C02-9E81-35CE11363835}" srcOrd="0" destOrd="0" presId="urn:microsoft.com/office/officeart/2005/8/layout/radial1"/>
    <dgm:cxn modelId="{EE322683-31B7-457E-8DDF-C8D9F7CA2AB6}" type="presOf" srcId="{9FC95F76-3183-44E9-8B96-5B44CE5A0560}" destId="{9944AFCF-2BC0-49C1-B2AB-B156F4896D22}" srcOrd="1" destOrd="0" presId="urn:microsoft.com/office/officeart/2005/8/layout/radial1"/>
    <dgm:cxn modelId="{FD8FE3A1-4980-4F14-8FA5-A35C53C5D7F1}" type="presOf" srcId="{4CA30FC8-24B7-4294-B388-1F98D4421ABB}" destId="{0ECD57CA-82B6-4E30-8B84-1E329AED14D5}" srcOrd="0" destOrd="0" presId="urn:microsoft.com/office/officeart/2005/8/layout/radial1"/>
    <dgm:cxn modelId="{6B8F67C0-4BB3-47A3-B861-4F5630E3FDD2}" type="presOf" srcId="{89AAB45B-5A74-440B-B5AE-01ED190D4512}" destId="{F0091383-DA4B-4F3A-BE77-BD8584BE7E47}" srcOrd="0" destOrd="0" presId="urn:microsoft.com/office/officeart/2005/8/layout/radial1"/>
    <dgm:cxn modelId="{EB62C599-E493-4105-91AA-F5DC5A425C3B}" type="presOf" srcId="{BA0518EC-673C-4ADD-A1AB-42C22ADAB4B6}" destId="{0EEAB2E9-9AEC-48B4-ACAE-60B54B1B3D0B}" srcOrd="0" destOrd="0" presId="urn:microsoft.com/office/officeart/2005/8/layout/radial1"/>
    <dgm:cxn modelId="{455C6BFF-519F-4B58-A55D-7973FA4FD020}" srcId="{467DE32A-9899-47E1-BED4-39D6F27EB79E}" destId="{53CF8268-055E-40FA-97D9-089845BAED3B}" srcOrd="1" destOrd="0" parTransId="{202E0ED2-E342-4263-9190-BDE50C21F7C8}" sibTransId="{8831CD63-1E0E-4E1F-89ED-F76E18432A8E}"/>
    <dgm:cxn modelId="{33BB0B1F-E4E6-45F4-827B-AA03E747B1EB}" srcId="{467DE32A-9899-47E1-BED4-39D6F27EB79E}" destId="{71B3DC59-6B70-48B5-BA45-B35D56F966C0}" srcOrd="5" destOrd="0" parTransId="{4CA30FC8-24B7-4294-B388-1F98D4421ABB}" sibTransId="{3B89F078-476C-4070-944F-8150F0CBFE90}"/>
    <dgm:cxn modelId="{E41F6D95-CF5C-4794-8C97-54EAC1D9B915}" srcId="{467DE32A-9899-47E1-BED4-39D6F27EB79E}" destId="{89AAB45B-5A74-440B-B5AE-01ED190D4512}" srcOrd="4" destOrd="0" parTransId="{9FC95F76-3183-44E9-8B96-5B44CE5A0560}" sibTransId="{884FC28D-7CB5-4852-AF32-720486B4E28E}"/>
    <dgm:cxn modelId="{B88804E4-22C6-45B8-8A99-5251C81F63AA}" type="presOf" srcId="{31A8F014-7F29-4445-A850-0181E6F77CF8}" destId="{DC746F5D-DE64-490F-9F04-54457064EAE8}" srcOrd="1" destOrd="0" presId="urn:microsoft.com/office/officeart/2005/8/layout/radial1"/>
    <dgm:cxn modelId="{CA0D5226-274F-4934-A64C-40F845E8E173}" type="presOf" srcId="{202E0ED2-E342-4263-9190-BDE50C21F7C8}" destId="{568C2185-1F3A-4D30-A1B2-57E2E71C9459}" srcOrd="1" destOrd="0" presId="urn:microsoft.com/office/officeart/2005/8/layout/radial1"/>
    <dgm:cxn modelId="{2AC50F03-AC8C-4C90-B09E-EF696B707622}" type="presOf" srcId="{202E0ED2-E342-4263-9190-BDE50C21F7C8}" destId="{85D889F4-2CBA-451B-97D8-2ED9DBFB8401}" srcOrd="0" destOrd="0" presId="urn:microsoft.com/office/officeart/2005/8/layout/radial1"/>
    <dgm:cxn modelId="{9E868A6E-EDB3-47AF-9A2A-FBA1BB8D85BA}" type="presOf" srcId="{24D49266-72CC-45EB-87DA-94C2E646B05E}" destId="{46627007-1E7E-453C-887B-3AA21E6B0EA1}" srcOrd="1" destOrd="0" presId="urn:microsoft.com/office/officeart/2005/8/layout/radial1"/>
    <dgm:cxn modelId="{046EC268-F8FB-4399-9F9F-BFDB962CFDED}" srcId="{35D9BCDE-9CFE-4DBF-A94B-2A3E16EB3DC2}" destId="{467DE32A-9899-47E1-BED4-39D6F27EB79E}" srcOrd="0" destOrd="0" parTransId="{7372169F-4425-4593-AF28-0400A8D7682E}" sibTransId="{4C0CE8EA-A97C-49B0-9A52-3800497B14AD}"/>
    <dgm:cxn modelId="{17EAE144-B58F-4506-8FA2-D2FE05559479}" type="presOf" srcId="{467DE32A-9899-47E1-BED4-39D6F27EB79E}" destId="{D0BFB30A-82AC-4971-B744-D4BA865BA290}" srcOrd="0" destOrd="0" presId="urn:microsoft.com/office/officeart/2005/8/layout/radial1"/>
    <dgm:cxn modelId="{17E39E84-9E8E-4602-A67D-DF688C781BE8}" srcId="{467DE32A-9899-47E1-BED4-39D6F27EB79E}" destId="{4F7E838A-2124-4694-B038-6F3199F7D327}" srcOrd="2" destOrd="0" parTransId="{31A8F014-7F29-4445-A850-0181E6F77CF8}" sibTransId="{37FA6F36-5D79-446D-BAC2-78D31D7E1490}"/>
    <dgm:cxn modelId="{46781237-1206-4E2B-9F3A-0B57099983A0}" type="presOf" srcId="{53CF8268-055E-40FA-97D9-089845BAED3B}" destId="{121989F4-D393-4018-AD7C-696B38BD38AB}" srcOrd="0" destOrd="0" presId="urn:microsoft.com/office/officeart/2005/8/layout/radial1"/>
    <dgm:cxn modelId="{5B603E48-09E6-44B9-84C0-621171E40378}" srcId="{467DE32A-9899-47E1-BED4-39D6F27EB79E}" destId="{3933245E-9CF5-4110-A134-06BD7D989F93}" srcOrd="3" destOrd="0" parTransId="{24D49266-72CC-45EB-87DA-94C2E646B05E}" sibTransId="{368A5F9E-9538-424B-A6F3-F8B07DBE83A5}"/>
    <dgm:cxn modelId="{A3D861D2-D51D-438B-BC32-2C1C4DE9C225}" type="presOf" srcId="{3933245E-9CF5-4110-A134-06BD7D989F93}" destId="{8CC5196B-FD5C-49D9-AB42-E4530EBD4709}" srcOrd="0" destOrd="0" presId="urn:microsoft.com/office/officeart/2005/8/layout/radial1"/>
    <dgm:cxn modelId="{83D7A624-9008-4106-B2ED-14A11B88EB48}" type="presParOf" srcId="{0FD60327-C80C-4F62-8E2A-05B013131293}" destId="{D0BFB30A-82AC-4971-B744-D4BA865BA290}" srcOrd="0" destOrd="0" presId="urn:microsoft.com/office/officeart/2005/8/layout/radial1"/>
    <dgm:cxn modelId="{7B4C7C21-5689-4BD5-9E1D-C4DDF05D2E37}" type="presParOf" srcId="{0FD60327-C80C-4F62-8E2A-05B013131293}" destId="{0EEAB2E9-9AEC-48B4-ACAE-60B54B1B3D0B}" srcOrd="1" destOrd="0" presId="urn:microsoft.com/office/officeart/2005/8/layout/radial1"/>
    <dgm:cxn modelId="{76FDB8DE-5E4A-418E-8328-1F373825BE0E}" type="presParOf" srcId="{0EEAB2E9-9AEC-48B4-ACAE-60B54B1B3D0B}" destId="{50F8DB25-AA7E-40B7-B925-A18AED8486EA}" srcOrd="0" destOrd="0" presId="urn:microsoft.com/office/officeart/2005/8/layout/radial1"/>
    <dgm:cxn modelId="{3F4C255F-5AC2-4440-885E-12E59CD35775}" type="presParOf" srcId="{0FD60327-C80C-4F62-8E2A-05B013131293}" destId="{22D4CC08-F232-4BAB-BF1A-FF58924AD0B8}" srcOrd="2" destOrd="0" presId="urn:microsoft.com/office/officeart/2005/8/layout/radial1"/>
    <dgm:cxn modelId="{59624FCF-605E-4D2B-A057-9C17C6292D42}" type="presParOf" srcId="{0FD60327-C80C-4F62-8E2A-05B013131293}" destId="{85D889F4-2CBA-451B-97D8-2ED9DBFB8401}" srcOrd="3" destOrd="0" presId="urn:microsoft.com/office/officeart/2005/8/layout/radial1"/>
    <dgm:cxn modelId="{8CDBEA83-FDC7-4F71-9D00-615584B2D41C}" type="presParOf" srcId="{85D889F4-2CBA-451B-97D8-2ED9DBFB8401}" destId="{568C2185-1F3A-4D30-A1B2-57E2E71C9459}" srcOrd="0" destOrd="0" presId="urn:microsoft.com/office/officeart/2005/8/layout/radial1"/>
    <dgm:cxn modelId="{AB2849FC-1BB1-4542-A12C-6BFCFCD03E53}" type="presParOf" srcId="{0FD60327-C80C-4F62-8E2A-05B013131293}" destId="{121989F4-D393-4018-AD7C-696B38BD38AB}" srcOrd="4" destOrd="0" presId="urn:microsoft.com/office/officeart/2005/8/layout/radial1"/>
    <dgm:cxn modelId="{54E824CD-4DA0-4BC7-8C2D-07AF9314453D}" type="presParOf" srcId="{0FD60327-C80C-4F62-8E2A-05B013131293}" destId="{5ECF2DCA-F4C4-4C68-AB36-8A093A280D65}" srcOrd="5" destOrd="0" presId="urn:microsoft.com/office/officeart/2005/8/layout/radial1"/>
    <dgm:cxn modelId="{018B119D-F7C0-425B-A78C-4B5A60074E56}" type="presParOf" srcId="{5ECF2DCA-F4C4-4C68-AB36-8A093A280D65}" destId="{DC746F5D-DE64-490F-9F04-54457064EAE8}" srcOrd="0" destOrd="0" presId="urn:microsoft.com/office/officeart/2005/8/layout/radial1"/>
    <dgm:cxn modelId="{1D0D18D7-634E-4CDE-A238-B521637BD30C}" type="presParOf" srcId="{0FD60327-C80C-4F62-8E2A-05B013131293}" destId="{33A2FF18-2C58-4B29-BBE1-4EF0A21AAACD}" srcOrd="6" destOrd="0" presId="urn:microsoft.com/office/officeart/2005/8/layout/radial1"/>
    <dgm:cxn modelId="{7A2270B7-C5AF-4D42-9750-BE4DA1FA7928}" type="presParOf" srcId="{0FD60327-C80C-4F62-8E2A-05B013131293}" destId="{BD3ED170-71A1-4C02-9E81-35CE11363835}" srcOrd="7" destOrd="0" presId="urn:microsoft.com/office/officeart/2005/8/layout/radial1"/>
    <dgm:cxn modelId="{BB5E8682-EF40-442C-AA1A-7184818D274A}" type="presParOf" srcId="{BD3ED170-71A1-4C02-9E81-35CE11363835}" destId="{46627007-1E7E-453C-887B-3AA21E6B0EA1}" srcOrd="0" destOrd="0" presId="urn:microsoft.com/office/officeart/2005/8/layout/radial1"/>
    <dgm:cxn modelId="{2D2A00D6-AD27-455E-AB44-D7CD5C7A12F8}" type="presParOf" srcId="{0FD60327-C80C-4F62-8E2A-05B013131293}" destId="{8CC5196B-FD5C-49D9-AB42-E4530EBD4709}" srcOrd="8" destOrd="0" presId="urn:microsoft.com/office/officeart/2005/8/layout/radial1"/>
    <dgm:cxn modelId="{50F23392-05D9-4EB8-959F-C13B6FF51668}" type="presParOf" srcId="{0FD60327-C80C-4F62-8E2A-05B013131293}" destId="{0F27BD96-580F-4857-BE45-EF3745EB8A9A}" srcOrd="9" destOrd="0" presId="urn:microsoft.com/office/officeart/2005/8/layout/radial1"/>
    <dgm:cxn modelId="{38AB04B6-2325-4532-A813-589D5D9E079A}" type="presParOf" srcId="{0F27BD96-580F-4857-BE45-EF3745EB8A9A}" destId="{9944AFCF-2BC0-49C1-B2AB-B156F4896D22}" srcOrd="0" destOrd="0" presId="urn:microsoft.com/office/officeart/2005/8/layout/radial1"/>
    <dgm:cxn modelId="{99A88A5F-1913-4828-BF07-F8BB254644C4}" type="presParOf" srcId="{0FD60327-C80C-4F62-8E2A-05B013131293}" destId="{F0091383-DA4B-4F3A-BE77-BD8584BE7E47}" srcOrd="10" destOrd="0" presId="urn:microsoft.com/office/officeart/2005/8/layout/radial1"/>
    <dgm:cxn modelId="{1D00E507-AFFF-4079-9B31-D4A2B7B60408}" type="presParOf" srcId="{0FD60327-C80C-4F62-8E2A-05B013131293}" destId="{0ECD57CA-82B6-4E30-8B84-1E329AED14D5}" srcOrd="11" destOrd="0" presId="urn:microsoft.com/office/officeart/2005/8/layout/radial1"/>
    <dgm:cxn modelId="{CA0010C0-5E52-452D-8D62-A7774B55D041}" type="presParOf" srcId="{0ECD57CA-82B6-4E30-8B84-1E329AED14D5}" destId="{6E554DFA-61AA-4A75-B569-748BF2D59A3B}" srcOrd="0" destOrd="0" presId="urn:microsoft.com/office/officeart/2005/8/layout/radial1"/>
    <dgm:cxn modelId="{4B3899C1-ECA0-4EBA-BCFF-183E458F6D86}" type="presParOf" srcId="{0FD60327-C80C-4F62-8E2A-05B013131293}" destId="{0F92E45C-25D5-40B8-95E3-37DDB81D5D5A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FB30A-82AC-4971-B744-D4BA865BA290}">
      <dsp:nvSpPr>
        <dsp:cNvPr id="0" name=""/>
        <dsp:cNvSpPr/>
      </dsp:nvSpPr>
      <dsp:spPr>
        <a:xfrm>
          <a:off x="3216943" y="1956803"/>
          <a:ext cx="1486993" cy="1486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</a:rPr>
            <a:t>ЗОЖ</a:t>
          </a:r>
          <a:endParaRPr lang="ru-RU" sz="3400" b="1" kern="1200" dirty="0">
            <a:solidFill>
              <a:schemeClr val="tx1"/>
            </a:solidFill>
          </a:endParaRPr>
        </a:p>
      </dsp:txBody>
      <dsp:txXfrm>
        <a:off x="3434708" y="2174568"/>
        <a:ext cx="1051463" cy="1051463"/>
      </dsp:txXfrm>
    </dsp:sp>
    <dsp:sp modelId="{0EEAB2E9-9AEC-48B4-ACAE-60B54B1B3D0B}">
      <dsp:nvSpPr>
        <dsp:cNvPr id="0" name=""/>
        <dsp:cNvSpPr/>
      </dsp:nvSpPr>
      <dsp:spPr>
        <a:xfrm rot="16200000">
          <a:off x="3735916" y="1715384"/>
          <a:ext cx="449046" cy="33791"/>
        </a:xfrm>
        <a:custGeom>
          <a:avLst/>
          <a:gdLst/>
          <a:ahLst/>
          <a:cxnLst/>
          <a:rect l="0" t="0" r="0" b="0"/>
          <a:pathLst>
            <a:path>
              <a:moveTo>
                <a:pt x="0" y="16895"/>
              </a:moveTo>
              <a:lnTo>
                <a:pt x="449046" y="16895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49213" y="1721053"/>
        <a:ext cx="22452" cy="22452"/>
      </dsp:txXfrm>
    </dsp:sp>
    <dsp:sp modelId="{22D4CC08-F232-4BAB-BF1A-FF58924AD0B8}">
      <dsp:nvSpPr>
        <dsp:cNvPr id="0" name=""/>
        <dsp:cNvSpPr/>
      </dsp:nvSpPr>
      <dsp:spPr>
        <a:xfrm>
          <a:off x="3216943" y="20763"/>
          <a:ext cx="1486993" cy="14869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Режим дня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434708" y="238528"/>
        <a:ext cx="1051463" cy="1051463"/>
      </dsp:txXfrm>
    </dsp:sp>
    <dsp:sp modelId="{85D889F4-2CBA-451B-97D8-2ED9DBFB8401}">
      <dsp:nvSpPr>
        <dsp:cNvPr id="0" name=""/>
        <dsp:cNvSpPr/>
      </dsp:nvSpPr>
      <dsp:spPr>
        <a:xfrm rot="19800000">
          <a:off x="4574246" y="2199394"/>
          <a:ext cx="449046" cy="33791"/>
        </a:xfrm>
        <a:custGeom>
          <a:avLst/>
          <a:gdLst/>
          <a:ahLst/>
          <a:cxnLst/>
          <a:rect l="0" t="0" r="0" b="0"/>
          <a:pathLst>
            <a:path>
              <a:moveTo>
                <a:pt x="0" y="16895"/>
              </a:moveTo>
              <a:lnTo>
                <a:pt x="449046" y="16895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87543" y="2205063"/>
        <a:ext cx="22452" cy="22452"/>
      </dsp:txXfrm>
    </dsp:sp>
    <dsp:sp modelId="{121989F4-D393-4018-AD7C-696B38BD38AB}">
      <dsp:nvSpPr>
        <dsp:cNvPr id="0" name=""/>
        <dsp:cNvSpPr/>
      </dsp:nvSpPr>
      <dsp:spPr>
        <a:xfrm>
          <a:off x="4893603" y="988783"/>
          <a:ext cx="1486993" cy="1486993"/>
        </a:xfrm>
        <a:prstGeom prst="ellipse">
          <a:avLst/>
        </a:prstGeom>
        <a:solidFill>
          <a:srgbClr val="00B0F0"/>
        </a:solidFill>
        <a:ln w="400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</a:rPr>
            <a:t>Здоро-вый</a:t>
          </a:r>
          <a:r>
            <a:rPr lang="ru-RU" sz="1800" b="1" kern="1200" dirty="0" smtClean="0">
              <a:solidFill>
                <a:schemeClr val="tx1"/>
              </a:solidFill>
            </a:rPr>
            <a:t> сон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111368" y="1206548"/>
        <a:ext cx="1051463" cy="1051463"/>
      </dsp:txXfrm>
    </dsp:sp>
    <dsp:sp modelId="{5ECF2DCA-F4C4-4C68-AB36-8A093A280D65}">
      <dsp:nvSpPr>
        <dsp:cNvPr id="0" name=""/>
        <dsp:cNvSpPr/>
      </dsp:nvSpPr>
      <dsp:spPr>
        <a:xfrm rot="1800000">
          <a:off x="4574246" y="3167414"/>
          <a:ext cx="449046" cy="33791"/>
        </a:xfrm>
        <a:custGeom>
          <a:avLst/>
          <a:gdLst/>
          <a:ahLst/>
          <a:cxnLst/>
          <a:rect l="0" t="0" r="0" b="0"/>
          <a:pathLst>
            <a:path>
              <a:moveTo>
                <a:pt x="0" y="16895"/>
              </a:moveTo>
              <a:lnTo>
                <a:pt x="449046" y="16895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87543" y="3173083"/>
        <a:ext cx="22452" cy="22452"/>
      </dsp:txXfrm>
    </dsp:sp>
    <dsp:sp modelId="{33A2FF18-2C58-4B29-BBE1-4EF0A21AAACD}">
      <dsp:nvSpPr>
        <dsp:cNvPr id="0" name=""/>
        <dsp:cNvSpPr/>
      </dsp:nvSpPr>
      <dsp:spPr>
        <a:xfrm>
          <a:off x="4893603" y="2924823"/>
          <a:ext cx="1486993" cy="1486993"/>
        </a:xfrm>
        <a:prstGeom prst="ellipse">
          <a:avLst/>
        </a:prstGeom>
        <a:solidFill>
          <a:srgbClr val="FFFF00"/>
        </a:solidFill>
        <a:ln w="400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Правиль-ное</a:t>
          </a:r>
          <a:r>
            <a:rPr lang="ru-RU" sz="1600" b="1" kern="1200" dirty="0" smtClean="0">
              <a:solidFill>
                <a:schemeClr val="tx1"/>
              </a:solidFill>
            </a:rPr>
            <a:t> питание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111368" y="3142588"/>
        <a:ext cx="1051463" cy="1051463"/>
      </dsp:txXfrm>
    </dsp:sp>
    <dsp:sp modelId="{BD3ED170-71A1-4C02-9E81-35CE11363835}">
      <dsp:nvSpPr>
        <dsp:cNvPr id="0" name=""/>
        <dsp:cNvSpPr/>
      </dsp:nvSpPr>
      <dsp:spPr>
        <a:xfrm rot="5400000">
          <a:off x="3735916" y="3651424"/>
          <a:ext cx="449046" cy="33791"/>
        </a:xfrm>
        <a:custGeom>
          <a:avLst/>
          <a:gdLst/>
          <a:ahLst/>
          <a:cxnLst/>
          <a:rect l="0" t="0" r="0" b="0"/>
          <a:pathLst>
            <a:path>
              <a:moveTo>
                <a:pt x="0" y="16895"/>
              </a:moveTo>
              <a:lnTo>
                <a:pt x="449046" y="16895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49213" y="3657093"/>
        <a:ext cx="22452" cy="22452"/>
      </dsp:txXfrm>
    </dsp:sp>
    <dsp:sp modelId="{8CC5196B-FD5C-49D9-AB42-E4530EBD4709}">
      <dsp:nvSpPr>
        <dsp:cNvPr id="0" name=""/>
        <dsp:cNvSpPr/>
      </dsp:nvSpPr>
      <dsp:spPr>
        <a:xfrm>
          <a:off x="3216943" y="3892843"/>
          <a:ext cx="1486993" cy="1486993"/>
        </a:xfrm>
        <a:prstGeom prst="ellipse">
          <a:avLst/>
        </a:prstGeom>
        <a:solidFill>
          <a:srgbClr val="7030A0"/>
        </a:solidFill>
        <a:ln w="400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Физ-ая</a:t>
          </a:r>
          <a:endParaRPr lang="ru-RU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активнос-ть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434708" y="4110608"/>
        <a:ext cx="1051463" cy="1051463"/>
      </dsp:txXfrm>
    </dsp:sp>
    <dsp:sp modelId="{0F27BD96-580F-4857-BE45-EF3745EB8A9A}">
      <dsp:nvSpPr>
        <dsp:cNvPr id="0" name=""/>
        <dsp:cNvSpPr/>
      </dsp:nvSpPr>
      <dsp:spPr>
        <a:xfrm rot="9000000">
          <a:off x="2897586" y="3167414"/>
          <a:ext cx="449046" cy="33791"/>
        </a:xfrm>
        <a:custGeom>
          <a:avLst/>
          <a:gdLst/>
          <a:ahLst/>
          <a:cxnLst/>
          <a:rect l="0" t="0" r="0" b="0"/>
          <a:pathLst>
            <a:path>
              <a:moveTo>
                <a:pt x="0" y="16895"/>
              </a:moveTo>
              <a:lnTo>
                <a:pt x="449046" y="16895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10883" y="3173083"/>
        <a:ext cx="22452" cy="22452"/>
      </dsp:txXfrm>
    </dsp:sp>
    <dsp:sp modelId="{F0091383-DA4B-4F3A-BE77-BD8584BE7E47}">
      <dsp:nvSpPr>
        <dsp:cNvPr id="0" name=""/>
        <dsp:cNvSpPr/>
      </dsp:nvSpPr>
      <dsp:spPr>
        <a:xfrm>
          <a:off x="1540283" y="2924823"/>
          <a:ext cx="1486993" cy="1486993"/>
        </a:xfrm>
        <a:prstGeom prst="ellipse">
          <a:avLst/>
        </a:prstGeom>
        <a:solidFill>
          <a:srgbClr val="07A90B"/>
        </a:solidFill>
        <a:ln w="400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Свежий воздух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758048" y="3142588"/>
        <a:ext cx="1051463" cy="1051463"/>
      </dsp:txXfrm>
    </dsp:sp>
    <dsp:sp modelId="{0ECD57CA-82B6-4E30-8B84-1E329AED14D5}">
      <dsp:nvSpPr>
        <dsp:cNvPr id="0" name=""/>
        <dsp:cNvSpPr/>
      </dsp:nvSpPr>
      <dsp:spPr>
        <a:xfrm rot="12600000">
          <a:off x="2897586" y="2199394"/>
          <a:ext cx="449046" cy="33791"/>
        </a:xfrm>
        <a:custGeom>
          <a:avLst/>
          <a:gdLst/>
          <a:ahLst/>
          <a:cxnLst/>
          <a:rect l="0" t="0" r="0" b="0"/>
          <a:pathLst>
            <a:path>
              <a:moveTo>
                <a:pt x="0" y="16895"/>
              </a:moveTo>
              <a:lnTo>
                <a:pt x="449046" y="16895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10883" y="2205063"/>
        <a:ext cx="22452" cy="22452"/>
      </dsp:txXfrm>
    </dsp:sp>
    <dsp:sp modelId="{0F92E45C-25D5-40B8-95E3-37DDB81D5D5A}">
      <dsp:nvSpPr>
        <dsp:cNvPr id="0" name=""/>
        <dsp:cNvSpPr/>
      </dsp:nvSpPr>
      <dsp:spPr>
        <a:xfrm>
          <a:off x="1540283" y="988783"/>
          <a:ext cx="1486993" cy="1486993"/>
        </a:xfrm>
        <a:prstGeom prst="ellipse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400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Отсутствие вредных привычек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758048" y="1206548"/>
        <a:ext cx="1051463" cy="1051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0.66071</cdr:x>
      <cdr:y>0.70147</cdr:y>
    </cdr:from>
    <cdr:to>
      <cdr:x>0.99001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328592" y="4248472"/>
          <a:ext cx="2655713" cy="1805739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A65C4AF-9D23-4646-8B43-83F17D37A6CC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93C371-08AA-4274-B01B-05E29648C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C4AF-9D23-4646-8B43-83F17D37A6CC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371-08AA-4274-B01B-05E29648C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C4AF-9D23-4646-8B43-83F17D37A6CC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371-08AA-4274-B01B-05E29648C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A65C4AF-9D23-4646-8B43-83F17D37A6CC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93C371-08AA-4274-B01B-05E29648C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A65C4AF-9D23-4646-8B43-83F17D37A6CC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93C371-08AA-4274-B01B-05E29648C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C4AF-9D23-4646-8B43-83F17D37A6CC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371-08AA-4274-B01B-05E29648C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C4AF-9D23-4646-8B43-83F17D37A6CC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371-08AA-4274-B01B-05E29648C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A65C4AF-9D23-4646-8B43-83F17D37A6CC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93C371-08AA-4274-B01B-05E29648C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C4AF-9D23-4646-8B43-83F17D37A6CC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C371-08AA-4274-B01B-05E29648C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A65C4AF-9D23-4646-8B43-83F17D37A6CC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93C371-08AA-4274-B01B-05E29648C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A65C4AF-9D23-4646-8B43-83F17D37A6CC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93C371-08AA-4274-B01B-05E29648C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A65C4AF-9D23-4646-8B43-83F17D37A6CC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93C371-08AA-4274-B01B-05E29648C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60649"/>
            <a:ext cx="864096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ЗОЖ</a:t>
            </a:r>
          </a:p>
          <a:p>
            <a:pPr algn="ctr"/>
            <a:r>
              <a:rPr lang="ru-RU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Здоровый Образ Жизни</a:t>
            </a:r>
            <a:endParaRPr lang="ru-RU" sz="4800" b="1" cap="none" spc="0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8" name="Picture 4" descr="http://school66.tom.ru/sites/default/files/log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2719721"/>
            <a:ext cx="3672408" cy="35805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44008" y="3861048"/>
            <a:ext cx="3744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Учитель начальных классов-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Черкашева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Ирина Леонидовна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МБОУ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сош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№5</a:t>
            </a:r>
          </a:p>
          <a:p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</a:rPr>
              <a:t>Славянск-на-Кубани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70" name="Picture 6" descr="https://im1-tub-ru.yandex.net/i?id=75de6fd03911de3d802c33d0ef65777d-l&amp;n=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36296" y="188640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6048" y="188640"/>
            <a:ext cx="46319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Закаливание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Zavadskaya\Desktop\i 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484784"/>
            <a:ext cx="4523178" cy="42626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04048" y="1484784"/>
            <a:ext cx="3672409" cy="4319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Результаты закаливания: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Укрепление здоровья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Приучение к ЗОЖ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Профилактика всевозможных заболеваний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Формирование и совершенствование навыков и умений закаливания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Формирование стойкого интереса, осмысленного отношения к процессу закаливания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Воспитание навыков культурного поведения, морально-волевых качеств.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9816" y="0"/>
            <a:ext cx="68643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Отсутствие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вредных привычек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204864"/>
            <a:ext cx="23762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</a:rPr>
              <a:t>Наиболее опасно влияют на здоровье человека:</a:t>
            </a:r>
          </a:p>
          <a:p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b="1" i="1" dirty="0" smtClean="0">
                <a:solidFill>
                  <a:srgbClr val="FF0000"/>
                </a:solidFill>
              </a:rPr>
              <a:t>Курение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i="1" dirty="0" smtClean="0">
                <a:solidFill>
                  <a:srgbClr val="FF0000"/>
                </a:solidFill>
              </a:rPr>
              <a:t>Алкоголь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i="1" dirty="0" smtClean="0">
                <a:solidFill>
                  <a:srgbClr val="FF0000"/>
                </a:solidFill>
              </a:rPr>
              <a:t>Наркотики</a:t>
            </a:r>
          </a:p>
        </p:txBody>
      </p:sp>
      <p:pic>
        <p:nvPicPr>
          <p:cNvPr id="3074" name="Picture 2" descr="http://u9086.mass.hc.ru/%D0%9E%D0%91%D0%96_5_%D0%BA%D0%BB%D0%B0%D1%81%D1%81/26.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1880" y="1988840"/>
            <a:ext cx="4609361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5klass.net/datas/okruzhajuschij-mir/Vrednye-privychki/0020-020-Organiz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620688"/>
            <a:ext cx="6720747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356" y="2852936"/>
            <a:ext cx="78752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96752"/>
            <a:ext cx="8424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400" dirty="0" smtClean="0"/>
          </a:p>
          <a:p>
            <a:pPr marL="457200" indent="-457200" algn="just" fontAlgn="base">
              <a:buAutoNum type="arabicPeriod"/>
            </a:pPr>
            <a:r>
              <a:rPr lang="ru-RU" sz="2400" dirty="0" smtClean="0"/>
              <a:t>Читать лежа</a:t>
            </a:r>
          </a:p>
          <a:p>
            <a:pPr marL="457200" indent="-457200" algn="just" fontAlgn="base">
              <a:buAutoNum type="arabicPeriod"/>
            </a:pPr>
            <a:endParaRPr lang="ru-RU" sz="2400" dirty="0" smtClean="0"/>
          </a:p>
          <a:p>
            <a:pPr marL="457200" indent="-457200" algn="just" fontAlgn="base">
              <a:buAutoNum type="arabicPeriod"/>
            </a:pPr>
            <a:r>
              <a:rPr lang="ru-RU" sz="2400" dirty="0" smtClean="0"/>
              <a:t>Смотреть на яркий свет</a:t>
            </a:r>
          </a:p>
          <a:p>
            <a:pPr marL="457200" indent="-457200" algn="just" fontAlgn="base">
              <a:buAutoNum type="arabicPeriod"/>
            </a:pPr>
            <a:endParaRPr lang="ru-RU" sz="2400" dirty="0" smtClean="0"/>
          </a:p>
          <a:p>
            <a:pPr marL="457200" indent="-457200" algn="just" fontAlgn="base">
              <a:buAutoNum type="arabicPeriod"/>
            </a:pPr>
            <a:r>
              <a:rPr lang="ru-RU" sz="2400" dirty="0" smtClean="0"/>
              <a:t>Умываться утром и вечером</a:t>
            </a:r>
          </a:p>
          <a:p>
            <a:pPr marL="457200" indent="-457200" algn="just" fontAlgn="base">
              <a:buAutoNum type="arabicPeriod"/>
            </a:pPr>
            <a:endParaRPr lang="ru-RU" sz="2400" dirty="0" smtClean="0"/>
          </a:p>
          <a:p>
            <a:pPr marL="457200" indent="-457200" algn="just" fontAlgn="base">
              <a:buAutoNum type="arabicPeriod"/>
            </a:pPr>
            <a:r>
              <a:rPr lang="ru-RU" sz="2400" dirty="0" smtClean="0"/>
              <a:t>Смотреть близко телевизор</a:t>
            </a:r>
          </a:p>
          <a:p>
            <a:pPr marL="457200" indent="-457200" algn="just" fontAlgn="base">
              <a:buAutoNum type="arabicPeriod"/>
            </a:pPr>
            <a:endParaRPr lang="ru-RU" sz="2400" dirty="0" smtClean="0"/>
          </a:p>
          <a:p>
            <a:pPr marL="457200" indent="-457200" algn="just" fontAlgn="base">
              <a:buAutoNum type="arabicPeriod"/>
            </a:pPr>
            <a:r>
              <a:rPr lang="ru-RU" sz="2400" dirty="0" smtClean="0"/>
              <a:t>Употреблять в пищу овощи, фрукты, злаки и творог</a:t>
            </a:r>
          </a:p>
          <a:p>
            <a:pPr marL="457200" indent="-457200" algn="just" fontAlgn="base">
              <a:buAutoNum type="arabicPeriod"/>
            </a:pPr>
            <a:endParaRPr lang="ru-RU" sz="2400" dirty="0" smtClean="0"/>
          </a:p>
          <a:p>
            <a:pPr marL="457200" indent="-457200" algn="just" fontAlgn="base">
              <a:buAutoNum type="arabicPeriod"/>
            </a:pPr>
            <a:r>
              <a:rPr lang="ru-RU" sz="2400" dirty="0" smtClean="0"/>
              <a:t>Тереть глаза грязными руками</a:t>
            </a:r>
          </a:p>
          <a:p>
            <a:pPr marL="457200" indent="-457200" algn="just" fontAlgn="base">
              <a:buAutoNum type="arabicPeriod"/>
            </a:pPr>
            <a:endParaRPr lang="ru-RU" sz="2400" dirty="0" smtClean="0"/>
          </a:p>
          <a:p>
            <a:pPr marL="457200" indent="-457200" algn="just" fontAlgn="base">
              <a:buAutoNum type="arabicPeriod"/>
            </a:pPr>
            <a:r>
              <a:rPr lang="ru-RU" sz="2400" dirty="0" smtClean="0"/>
              <a:t>Делать по утрам зарядку, заниматься спортом</a:t>
            </a:r>
          </a:p>
          <a:p>
            <a:pPr marL="457200" indent="-457200" algn="just" fontAlgn="base">
              <a:buAutoNum type="arabicPeriod"/>
            </a:pPr>
            <a:endParaRPr lang="ru-RU" sz="2000" dirty="0" smtClean="0"/>
          </a:p>
          <a:p>
            <a:pPr algn="ctr" fontAlgn="base"/>
            <a:endParaRPr lang="ru-RU" dirty="0" smtClean="0"/>
          </a:p>
          <a:p>
            <a:pPr algn="ctr" fontAlgn="base"/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0"/>
            <a:ext cx="8352927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Игра-кричалка</a:t>
            </a:r>
          </a:p>
          <a:p>
            <a:pPr algn="ctr"/>
            <a:r>
              <a:rPr lang="ru-RU" sz="2000" i="1" dirty="0" smtClean="0"/>
              <a:t>Вы можете отвечать хором словами «полезно», «вредно» на предложенные мной высказывания</a:t>
            </a:r>
            <a:endParaRPr lang="ru-RU" sz="6000" i="1" dirty="0" smtClean="0"/>
          </a:p>
          <a:p>
            <a:pPr algn="ctr"/>
            <a:endParaRPr lang="ru-RU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874" name="AutoShape 10" descr="http://www.adline.by/img/uploads/users/460/projects/130088400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6" name="AutoShape 12" descr="http://www.adline.by/img/uploads/users/460/projects/130088400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8" name="Picture 14" descr="http://img-fotki.yandex.ru/get/4135/47407354.9a3/0_1089c8_1ff2d451_S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080" y="3068960"/>
            <a:ext cx="1080120" cy="1200133"/>
          </a:xfrm>
          <a:prstGeom prst="rect">
            <a:avLst/>
          </a:prstGeom>
          <a:noFill/>
        </p:spPr>
      </p:pic>
      <p:pic>
        <p:nvPicPr>
          <p:cNvPr id="36880" name="Picture 16" descr="http://sadik11-kolokolchik.ru/images/d93be31a6c006267603237701abf5f1f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4208" y="1412776"/>
            <a:ext cx="2247900" cy="1790701"/>
          </a:xfrm>
          <a:prstGeom prst="rect">
            <a:avLst/>
          </a:prstGeom>
          <a:noFill/>
        </p:spPr>
      </p:pic>
      <p:pic>
        <p:nvPicPr>
          <p:cNvPr id="36884" name="Picture 20" descr="https://im0-tub-ru.yandex.net/i?id=7253956b8b28dd6e4b5653a9336335db&amp;n=33&amp;h=215&amp;w=2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80312" y="5157192"/>
            <a:ext cx="1512168" cy="1451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42457" y="188640"/>
            <a:ext cx="60590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чего зависит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наше здоровье?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755576" y="548680"/>
          <a:ext cx="806489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18" name="Picture 2" descr="http://i.istockimg.com/file_thumbview_approve/15929150/3/stock-illustration-15929150-green-man-confuse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40352" y="332656"/>
            <a:ext cx="676275" cy="1809751"/>
          </a:xfrm>
          <a:prstGeom prst="rect">
            <a:avLst/>
          </a:prstGeom>
          <a:noFill/>
        </p:spPr>
      </p:pic>
      <p:pic>
        <p:nvPicPr>
          <p:cNvPr id="9220" name="Picture 4" descr="http://foneyes.ru/img/picture/Aug/18/e706d9fc5e4c6f1d6812bf0ed48ab580/mini_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07904" y="4869160"/>
            <a:ext cx="2347485" cy="1758702"/>
          </a:xfrm>
          <a:prstGeom prst="rect">
            <a:avLst/>
          </a:prstGeom>
          <a:noFill/>
        </p:spPr>
      </p:pic>
      <p:pic>
        <p:nvPicPr>
          <p:cNvPr id="9228" name="Picture 12" descr="http://dduyt.ru/forum/imgs/560bd24eb0aa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4149080"/>
            <a:ext cx="3312368" cy="2491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9"/>
            <a:ext cx="88924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Здоровый </a:t>
            </a:r>
            <a: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 </a:t>
            </a:r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Жизни</a:t>
            </a:r>
            <a:endParaRPr lang="ru-RU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39552" y="1124744"/>
          <a:ext cx="79208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2" name="Picture 6" descr="http://www.playcast.ru/uploads/2016/12/04/20756802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76256" y="5489848"/>
            <a:ext cx="1945239" cy="1368152"/>
          </a:xfrm>
          <a:prstGeom prst="rect">
            <a:avLst/>
          </a:prstGeom>
          <a:noFill/>
        </p:spPr>
      </p:pic>
      <p:pic>
        <p:nvPicPr>
          <p:cNvPr id="9224" name="Picture 8" descr="http://clipartix.com/wp-content/uploads/2016/04/Clip-art-clock-clipart-image-3-clipartcow-170x170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308304" y="4509120"/>
            <a:ext cx="1008112" cy="1008113"/>
          </a:xfrm>
          <a:prstGeom prst="rect">
            <a:avLst/>
          </a:prstGeom>
          <a:noFill/>
        </p:spPr>
      </p:pic>
      <p:pic>
        <p:nvPicPr>
          <p:cNvPr id="9230" name="Picture 14" descr="http://zezete2.z.e.pic.centerblog.net/o/e4a600a5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79512" y="4553744"/>
            <a:ext cx="239403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51" y="0"/>
            <a:ext cx="38885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Режим дня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836712"/>
            <a:ext cx="38884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Соблюдайте распорядок дня: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 smtClean="0"/>
              <a:t>Минимум 8-часовой здоровый сон.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 smtClean="0"/>
              <a:t>Обязательная утренняя зарядка.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 smtClean="0"/>
              <a:t>Умывание.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 smtClean="0"/>
              <a:t>Своевременный завтрак.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 smtClean="0"/>
              <a:t>Занятия в школе.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 smtClean="0"/>
              <a:t>Своевременный обед.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 smtClean="0"/>
              <a:t>Прогулка.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 smtClean="0"/>
              <a:t>Группа продленного дня/ кружки/ дополнительные занятия.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 smtClean="0"/>
              <a:t>Полдник/перекус.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 smtClean="0"/>
              <a:t>Отдых.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 smtClean="0"/>
              <a:t>Выполнение домашних заданий.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 smtClean="0"/>
              <a:t>Своевременный ужин.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 smtClean="0"/>
              <a:t>Отдых.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 smtClean="0"/>
              <a:t>Приготовление ко сну.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 smtClean="0"/>
              <a:t>Сон.</a:t>
            </a:r>
          </a:p>
          <a:p>
            <a:pPr marL="342900" indent="-342900" fontAlgn="base">
              <a:buFont typeface="+mj-lt"/>
              <a:buAutoNum type="arabicPeriod"/>
            </a:pPr>
            <a:endParaRPr lang="ru-RU" dirty="0"/>
          </a:p>
        </p:txBody>
      </p:sp>
      <p:pic>
        <p:nvPicPr>
          <p:cNvPr id="5" name="Picture 2" descr="Картинки по запросу картинка режим дня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1196752"/>
            <a:ext cx="4268892" cy="5070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6579" y="188640"/>
            <a:ext cx="51908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Здоровый сон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/>
              <a:t>Он необходим каждому человеку, так как является показателем здоровья. Во время  хорошего и крепкого сна организм расслабляется, наступает душевное спокойствие. Для того, что организм  человека успел отдохнуть, достаточно 8 часов сна. Самый продуктивный сон приходит в интервале с 2-х до 4-х часов утра. Отсутствие сна или беспокойный сон  может привести к депрессии или  к головной боли.</a:t>
            </a:r>
            <a:endParaRPr lang="ru-RU" dirty="0"/>
          </a:p>
        </p:txBody>
      </p:sp>
      <p:pic>
        <p:nvPicPr>
          <p:cNvPr id="4" name="Picture 4" descr="Картинки по запросу картинка сон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3135690"/>
            <a:ext cx="5580674" cy="3722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8487" y="188640"/>
            <a:ext cx="74270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Правильное питание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4" descr="Картинки по запросу картинка полезная пищ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872" y="1052736"/>
            <a:ext cx="5187155" cy="28529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96752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питании ребенка должно быть как можно больше фруктов, овощей, кисломолочной и творожной пищи, злаков и продуктов, включающие в себя полезные вещества витамины и минералы.</a:t>
            </a:r>
          </a:p>
          <a:p>
            <a:pPr indent="457200" fontAlgn="base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Помните об умеренности в употреблении пищи.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73016"/>
            <a:ext cx="4392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Правило здорового образа жизни - никакого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фастфуда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газировки, полуфабрикатов, чипсов, сухариков и прочего.</a:t>
            </a:r>
            <a:r>
              <a:rPr lang="ru-RU" b="1" dirty="0" smtClean="0"/>
              <a:t> Кока-кола с успехом заменяет бытовую химию.</a:t>
            </a:r>
            <a:endParaRPr lang="ru-RU" dirty="0" smtClean="0"/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Газировка содержит кислоту, которая разъедает зубную эмаль и способствует появлению кариеса. 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Самое коварное в газированной воде – это тара. Алюминиевые банки помогают разносить опасные заразные болезни.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https://im0-tub-ru.yandex.net/i?id=209bba44c2d755923fa5f7952c299acb-l&amp;n=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4149080"/>
            <a:ext cx="4001043" cy="2504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693" y="0"/>
            <a:ext cx="83706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Физическая активность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08720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человек сам определяет для себя индивидуальный режим дня, в том числе и для физических нагрузок, соразмерно своему состоянию здоровья. Ежедневно, проснувшись, нужно делать утреннюю зарядку, чтобы взбодриться и ощутить прилив сил.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Учитывая биоритмы человека, самый продуктивный период его  работоспособности с 9 до 17 часов. А лучшее время для физической активности – это с 16 до 20 часов. Это время, которое можно полностью посвятить себе, своему здоровью и укреплению своего организма.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физической активности относится: подвижные спортивные игры, спортивные секции, активных отдых, прогулки.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по запросу картинка дети занимаются спортом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3717032"/>
            <a:ext cx="4032448" cy="3004569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2411760" y="3789040"/>
            <a:ext cx="2088232" cy="1296144"/>
          </a:xfrm>
          <a:prstGeom prst="wedgeEllipseCallout">
            <a:avLst/>
          </a:prstGeom>
          <a:solidFill>
            <a:schemeClr val="accent1">
              <a:lumMod val="60000"/>
              <a:lumOff val="40000"/>
              <a:alpha val="32000"/>
            </a:schemeClr>
          </a:solidFill>
          <a:ln>
            <a:solidFill>
              <a:schemeClr val="bg2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В здоровом теле – здоровый дух</a:t>
            </a:r>
            <a:r>
              <a:rPr lang="ru-RU" dirty="0" smtClean="0">
                <a:solidFill>
                  <a:schemeClr val="tx1"/>
                </a:solidFill>
              </a:rPr>
              <a:t>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8678" name="Picture 6" descr="http://www.playcast.ru/uploads/2014/12/16/111278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80528" y="4344921"/>
            <a:ext cx="2880320" cy="2513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0"/>
            <a:ext cx="54150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Свежий воздух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293096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/>
              <a:t>Дышать таким воздухом вредно. Появляются усталость, сонливость, раздражительность, понижается работоспособность, нередко начинает болеть голова. Сон может стать неспокойным.</a:t>
            </a:r>
          </a:p>
          <a:p>
            <a:pPr indent="457200"/>
            <a:r>
              <a:rPr lang="ru-RU" dirty="0" smtClean="0"/>
              <a:t>Вот почему надо чаще проветривать помещение, особенно если в нем находятся дети.</a:t>
            </a:r>
          </a:p>
          <a:p>
            <a:pPr indent="457200"/>
            <a:r>
              <a:rPr lang="ru-RU" dirty="0" smtClean="0"/>
              <a:t>В теплое время года окна должны быть открытыми настежь круглые сутки. Зимой ежедневное проветривание – обязательно.</a:t>
            </a:r>
          </a:p>
          <a:p>
            <a:pPr indent="457200"/>
            <a:r>
              <a:rPr lang="ru-RU" dirty="0" smtClean="0"/>
              <a:t>Чистый, свежий воздух не менее важен для здоровья детей, чем доброкачественная пища.</a:t>
            </a:r>
          </a:p>
          <a:p>
            <a:pPr fontAlgn="base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692696"/>
            <a:ext cx="56166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/>
              <a:t>Без чистого, свежего воздуха дети растут слабыми и нервными. Родители должны следить за тем, чтобы ребенок использовал каждую свободную минуту для пребывания во дворе, в саду.</a:t>
            </a:r>
          </a:p>
          <a:p>
            <a:pPr indent="457200"/>
            <a:r>
              <a:rPr lang="ru-RU" dirty="0" smtClean="0"/>
              <a:t>Не менее важен чистый воздух в жилых помещениях. Поглощая при вдыхании кислород, мы выделяем ненужные организму водяные пары и углекислоту. На верхней одежде и с обувью мы заносим в комнаты пыль. Нередко воздух в квартире перегревается, приобретает неприятный запах из-за приготовления пищи, сушки и стирки белья, курения.</a:t>
            </a:r>
          </a:p>
        </p:txBody>
      </p:sp>
      <p:pic>
        <p:nvPicPr>
          <p:cNvPr id="29702" name="Picture 6" descr="http://zezete2.z.e.pic.centerblog.net/o/e4a600a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53698" y="764704"/>
            <a:ext cx="3890302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2">
      <a:dk1>
        <a:sysClr val="windowText" lastClr="000000"/>
      </a:dk1>
      <a:lt1>
        <a:sysClr val="window" lastClr="FFFFFF"/>
      </a:lt1>
      <a:dk2>
        <a:srgbClr val="575F6D"/>
      </a:dk2>
      <a:lt2>
        <a:srgbClr val="79FFB6"/>
      </a:lt2>
      <a:accent1>
        <a:srgbClr val="36FF91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470</TotalTime>
  <Words>471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Diakov</cp:lastModifiedBy>
  <cp:revision>52</cp:revision>
  <dcterms:created xsi:type="dcterms:W3CDTF">2017-01-17T12:07:27Z</dcterms:created>
  <dcterms:modified xsi:type="dcterms:W3CDTF">2024-02-20T20:25:41Z</dcterms:modified>
</cp:coreProperties>
</file>